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9" r:id="rId3"/>
    <p:sldId id="257" r:id="rId4"/>
    <p:sldId id="258" r:id="rId5"/>
    <p:sldId id="271" r:id="rId6"/>
    <p:sldId id="260" r:id="rId7"/>
    <p:sldId id="261" r:id="rId8"/>
    <p:sldId id="262" r:id="rId9"/>
    <p:sldId id="263" r:id="rId10"/>
    <p:sldId id="264" r:id="rId11"/>
    <p:sldId id="270" r:id="rId12"/>
    <p:sldId id="265" r:id="rId13"/>
    <p:sldId id="259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77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6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A0D42-2F0B-4FEC-90BF-734C81C14F6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5A500-15DA-4EAB-A779-29995C2D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7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BC69-E66C-44BE-B288-F1144E0BA699}" type="datetime1">
              <a:rPr lang="en-US" smtClean="0"/>
              <a:t>6/15/2023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8F2D-3964-48A9-ABD0-8A273C527D09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7B72-85FC-420F-86FC-2774230FF291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02B5-CE21-45EE-90E9-B033C40B2E17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4A6D-50F0-4FAA-B030-3CE656A558CD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DF4C7F4-7966-4354-A3AD-1307A7913D4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50F8-E9FD-4421-AA72-5EAB47ADE674}" type="datetime1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A958-4552-4881-A5F0-7ABBECF68124}" type="datetime1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6132-8F60-4044-B57F-6039DE0043DB}" type="datetime1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34B2-7EF8-41B6-8F5B-37F2E0D269AC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9B88-265F-431A-AF64-621BB59E3849}" type="datetime1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D7C3-6714-4D13-9607-37AB2CC2968B}" type="datetime1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E09A77-4C85-4F01-8DB3-68E4AFC74B1C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F4C7F4-7966-4354-A3AD-1307A7913D4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>Pravila lijepog i bezbjednog ponašanja i komuniciranja na internetu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1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3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06"/>
    </mc:Choice>
    <mc:Fallback>
      <p:transition spd="slow" advTm="790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Ne čitajte tuđe poruke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vi-VN" dirty="0"/>
              <a:t>Ako naiđete na otvorene profile/račune drugih osoba, odjavite se i ne čitajte njihove privatne poruke. Sigurno ne biste voljeli da </a:t>
            </a:r>
            <a:r>
              <a:rPr lang="vi-VN" dirty="0" smtClean="0"/>
              <a:t>neko </a:t>
            </a:r>
            <a:r>
              <a:rPr lang="vi-VN" dirty="0"/>
              <a:t>čita vaše privatne poruke.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 </a:t>
            </a:r>
            <a:r>
              <a:rPr lang="en-US" b="1" dirty="0" err="1"/>
              <a:t>koristite</a:t>
            </a:r>
            <a:r>
              <a:rPr lang="en-US" b="1" dirty="0"/>
              <a:t> </a:t>
            </a:r>
            <a:r>
              <a:rPr lang="en-US" b="1" dirty="0" err="1"/>
              <a:t>uvredljive</a:t>
            </a:r>
            <a:r>
              <a:rPr lang="en-US" b="1" dirty="0"/>
              <a:t> </a:t>
            </a:r>
            <a:r>
              <a:rPr lang="en-US" b="1" dirty="0" err="1"/>
              <a:t>riječi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Izbjegavajte</a:t>
            </a:r>
            <a:r>
              <a:rPr lang="en-US" dirty="0"/>
              <a:t> </a:t>
            </a:r>
            <a:r>
              <a:rPr lang="en-US" dirty="0" err="1"/>
              <a:t>korištenje</a:t>
            </a:r>
            <a:r>
              <a:rPr lang="en-US" dirty="0"/>
              <a:t> </a:t>
            </a:r>
            <a:endParaRPr lang="sr-Latn-ME" dirty="0" smtClean="0"/>
          </a:p>
          <a:p>
            <a:pPr marL="0" indent="0">
              <a:buNone/>
            </a:pPr>
            <a:r>
              <a:rPr lang="en-US" b="1" dirty="0" err="1" smtClean="0"/>
              <a:t>psovki</a:t>
            </a:r>
            <a:r>
              <a:rPr lang="en-US" b="1" dirty="0"/>
              <a:t>, </a:t>
            </a:r>
            <a:r>
              <a:rPr lang="en-US" b="1" dirty="0" err="1"/>
              <a:t>nepristojnih</a:t>
            </a:r>
            <a:r>
              <a:rPr lang="en-US" b="1" dirty="0"/>
              <a:t>, </a:t>
            </a:r>
            <a:r>
              <a:rPr lang="en-US" b="1" dirty="0" err="1"/>
              <a:t>uvredljivih</a:t>
            </a:r>
            <a:r>
              <a:rPr lang="en-US" b="1" dirty="0"/>
              <a:t>, </a:t>
            </a:r>
            <a:r>
              <a:rPr lang="en-US" b="1" dirty="0" err="1"/>
              <a:t>lažnih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r>
              <a:rPr lang="en-US" b="1" dirty="0"/>
              <a:t> </a:t>
            </a:r>
            <a:r>
              <a:rPr lang="en-US" b="1" dirty="0" err="1"/>
              <a:t>prijetećih</a:t>
            </a:r>
            <a:r>
              <a:rPr lang="en-US" b="1" dirty="0"/>
              <a:t> </a:t>
            </a:r>
            <a:r>
              <a:rPr lang="en-US" b="1" dirty="0" err="1"/>
              <a:t>riječi</a:t>
            </a:r>
            <a:r>
              <a:rPr lang="en-US" b="1" dirty="0"/>
              <a:t>, </a:t>
            </a:r>
            <a:r>
              <a:rPr lang="en-US" b="1" dirty="0" err="1"/>
              <a:t>kao</a:t>
            </a:r>
            <a:r>
              <a:rPr lang="en-US" b="1" dirty="0"/>
              <a:t> i </a:t>
            </a:r>
            <a:r>
              <a:rPr lang="en-US" b="1" dirty="0" err="1"/>
              <a:t>upotrebu</a:t>
            </a:r>
            <a:r>
              <a:rPr lang="en-US" b="1" dirty="0"/>
              <a:t> </a:t>
            </a:r>
            <a:r>
              <a:rPr lang="en-US" b="1" dirty="0" err="1"/>
              <a:t>ironičnih</a:t>
            </a:r>
            <a:r>
              <a:rPr lang="en-US" b="1" dirty="0"/>
              <a:t> i </a:t>
            </a:r>
            <a:r>
              <a:rPr lang="en-US" b="1" dirty="0" err="1"/>
              <a:t>sarkastičnih</a:t>
            </a:r>
            <a:r>
              <a:rPr lang="en-US" b="1" dirty="0"/>
              <a:t> </a:t>
            </a:r>
            <a:r>
              <a:rPr lang="en-US" b="1" dirty="0" err="1"/>
              <a:t>rečenica</a:t>
            </a:r>
            <a:r>
              <a:rPr lang="en-US" dirty="0" smtClean="0"/>
              <a:t>.</a:t>
            </a:r>
            <a:endParaRPr lang="sr-Latn-ME" dirty="0" smtClean="0"/>
          </a:p>
          <a:p>
            <a:r>
              <a:rPr lang="en-US" dirty="0" smtClean="0"/>
              <a:t> </a:t>
            </a:r>
            <a:r>
              <a:rPr lang="en-US" dirty="0" err="1"/>
              <a:t>Budite</a:t>
            </a:r>
            <a:r>
              <a:rPr lang="en-US" dirty="0"/>
              <a:t> </a:t>
            </a:r>
            <a:r>
              <a:rPr lang="en-US" dirty="0" err="1"/>
              <a:t>tolerantni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smtClean="0"/>
              <a:t>Ne </a:t>
            </a:r>
            <a:r>
              <a:rPr lang="en-US" dirty="0" err="1"/>
              <a:t>objavljujte</a:t>
            </a:r>
            <a:r>
              <a:rPr lang="en-US" dirty="0"/>
              <a:t> </a:t>
            </a:r>
            <a:r>
              <a:rPr lang="en-US" dirty="0" err="1"/>
              <a:t>uvredljive</a:t>
            </a:r>
            <a:r>
              <a:rPr lang="en-US" dirty="0"/>
              <a:t> </a:t>
            </a:r>
            <a:r>
              <a:rPr lang="en-US" dirty="0" err="1"/>
              <a:t>komentare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mreži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2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vi-VN" b="1" dirty="0"/>
              <a:t>Ne proslijeđujte oglase, lančana pisma</a:t>
            </a:r>
            <a:r>
              <a:rPr lang="vi-VN" dirty="0"/>
              <a:t> ili druge neprimjerene sadržaje</a:t>
            </a:r>
            <a:r>
              <a:rPr lang="vi-VN" dirty="0" smtClean="0"/>
              <a:t>.</a:t>
            </a:r>
            <a:endParaRPr lang="sr-Latn-ME" dirty="0" smtClean="0"/>
          </a:p>
          <a:p>
            <a:pPr fontAlgn="base"/>
            <a:endParaRPr lang="sr-Latn-ME" dirty="0"/>
          </a:p>
          <a:p>
            <a:pPr fontAlgn="base"/>
            <a:r>
              <a:rPr lang="sr-Latn-ME" dirty="0" smtClean="0"/>
              <a:t> Smanjite rizik od hakovanja redovnim ažuriranjem lozinki.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12</a:t>
            </a:fld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0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 err="1"/>
              <a:t>Razmislite</a:t>
            </a:r>
            <a:r>
              <a:rPr lang="en-US" b="1" dirty="0"/>
              <a:t> </a:t>
            </a:r>
            <a:r>
              <a:rPr lang="en-US" b="1" dirty="0" err="1"/>
              <a:t>prije</a:t>
            </a:r>
            <a:r>
              <a:rPr lang="en-US" b="1" dirty="0"/>
              <a:t> </a:t>
            </a:r>
            <a:r>
              <a:rPr lang="en-US" b="1" dirty="0" err="1"/>
              <a:t>nego</a:t>
            </a:r>
            <a:r>
              <a:rPr lang="en-US" b="1" dirty="0"/>
              <a:t> </a:t>
            </a:r>
            <a:r>
              <a:rPr lang="en-US" b="1" dirty="0" err="1"/>
              <a:t>odgovorite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poruke</a:t>
            </a:r>
            <a:r>
              <a:rPr lang="en-US" b="1" dirty="0"/>
              <a:t> u </a:t>
            </a:r>
            <a:r>
              <a:rPr lang="en-US" b="1" dirty="0" err="1"/>
              <a:t>ljutnji</a:t>
            </a:r>
            <a:r>
              <a:rPr lang="en-US" dirty="0"/>
              <a:t>, </a:t>
            </a:r>
            <a:r>
              <a:rPr lang="en-US" dirty="0" err="1"/>
              <a:t>kasnije</a:t>
            </a:r>
            <a:r>
              <a:rPr lang="en-US" dirty="0"/>
              <a:t> bi </a:t>
            </a:r>
            <a:r>
              <a:rPr lang="en-US" dirty="0" err="1"/>
              <a:t>vam</a:t>
            </a:r>
            <a:r>
              <a:rPr lang="en-US" dirty="0"/>
              <a:t> </a:t>
            </a:r>
            <a:r>
              <a:rPr lang="en-US" dirty="0" err="1"/>
              <a:t>moglo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žao</a:t>
            </a:r>
            <a:r>
              <a:rPr lang="en-US" dirty="0" smtClean="0"/>
              <a:t>.</a:t>
            </a:r>
            <a:endParaRPr lang="sr-Latn-ME" dirty="0" smtClean="0"/>
          </a:p>
          <a:p>
            <a:pPr fontAlgn="base"/>
            <a:r>
              <a:rPr lang="en-US" dirty="0" err="1"/>
              <a:t>Nemojte</a:t>
            </a:r>
            <a:r>
              <a:rPr lang="en-US" dirty="0"/>
              <a:t> </a:t>
            </a:r>
            <a:r>
              <a:rPr lang="en-US" dirty="0" err="1"/>
              <a:t>psovati</a:t>
            </a:r>
            <a:r>
              <a:rPr lang="en-US" dirty="0"/>
              <a:t> i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neprimjerene</a:t>
            </a:r>
            <a:r>
              <a:rPr lang="en-US" dirty="0"/>
              <a:t> </a:t>
            </a:r>
            <a:r>
              <a:rPr lang="en-US" dirty="0" err="1"/>
              <a:t>vulgarne</a:t>
            </a:r>
            <a:r>
              <a:rPr lang="en-US" dirty="0"/>
              <a:t> </a:t>
            </a:r>
            <a:r>
              <a:rPr lang="en-US" dirty="0" err="1"/>
              <a:t>izraze</a:t>
            </a:r>
            <a:r>
              <a:rPr lang="en-US" dirty="0"/>
              <a:t>.</a:t>
            </a:r>
          </a:p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1000"/>
            <a:ext cx="4800600" cy="247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84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Upotrebljavajte</a:t>
            </a:r>
            <a:r>
              <a:rPr lang="en-US" b="1" dirty="0"/>
              <a:t> </a:t>
            </a:r>
            <a:r>
              <a:rPr lang="en-US" b="1" dirty="0" err="1"/>
              <a:t>emotikone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poruka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pravilno</a:t>
            </a:r>
            <a:r>
              <a:rPr lang="en-US" dirty="0"/>
              <a:t> </a:t>
            </a:r>
            <a:r>
              <a:rPr lang="en-US" dirty="0" err="1"/>
              <a:t>shvaćena</a:t>
            </a:r>
            <a:r>
              <a:rPr lang="en-US" dirty="0"/>
              <a:t>, </a:t>
            </a:r>
            <a:r>
              <a:rPr lang="en-US" b="1" dirty="0" err="1"/>
              <a:t>koristite</a:t>
            </a:r>
            <a:r>
              <a:rPr lang="en-US" b="1" dirty="0"/>
              <a:t> </a:t>
            </a:r>
            <a:r>
              <a:rPr lang="en-US" b="1" dirty="0" err="1"/>
              <a:t>emotikone</a:t>
            </a:r>
            <a:r>
              <a:rPr lang="en-US" b="1" dirty="0"/>
              <a:t> </a:t>
            </a:r>
            <a:r>
              <a:rPr lang="en-US" b="1" dirty="0" err="1"/>
              <a:t>koji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važan</a:t>
            </a:r>
            <a:r>
              <a:rPr lang="en-US" b="1" dirty="0"/>
              <a:t> </a:t>
            </a:r>
            <a:r>
              <a:rPr lang="en-US" b="1" dirty="0" err="1"/>
              <a:t>dio</a:t>
            </a:r>
            <a:r>
              <a:rPr lang="en-US" b="1" dirty="0"/>
              <a:t> </a:t>
            </a:r>
            <a:r>
              <a:rPr lang="en-US" b="1" dirty="0" err="1" smtClean="0"/>
              <a:t>virtu</a:t>
            </a:r>
            <a:r>
              <a:rPr lang="sr-Latn-ME" b="1" dirty="0" smtClean="0"/>
              <a:t>e</a:t>
            </a:r>
            <a:r>
              <a:rPr lang="en-US" b="1" dirty="0" err="1" smtClean="0"/>
              <a:t>lne</a:t>
            </a:r>
            <a:r>
              <a:rPr lang="en-US" b="1" dirty="0" smtClean="0"/>
              <a:t> </a:t>
            </a:r>
            <a:r>
              <a:rPr lang="en-US" b="1" dirty="0" err="1"/>
              <a:t>komunikacije</a:t>
            </a:r>
            <a:r>
              <a:rPr lang="en-US" dirty="0"/>
              <a:t>. </a:t>
            </a:r>
            <a:endParaRPr lang="sr-Latn-ME" dirty="0" smtClean="0"/>
          </a:p>
          <a:p>
            <a:pPr fontAlgn="base"/>
            <a:r>
              <a:rPr lang="en-US" dirty="0" err="1"/>
              <a:t>Ispravnom</a:t>
            </a:r>
            <a:r>
              <a:rPr lang="en-US" dirty="0"/>
              <a:t> </a:t>
            </a:r>
            <a:r>
              <a:rPr lang="en-US" dirty="0" err="1"/>
              <a:t>upotrebom</a:t>
            </a:r>
            <a:r>
              <a:rPr lang="en-US" dirty="0"/>
              <a:t> </a:t>
            </a:r>
            <a:r>
              <a:rPr lang="en-US" dirty="0" err="1"/>
              <a:t>emotikona</a:t>
            </a:r>
            <a:r>
              <a:rPr lang="en-US" dirty="0"/>
              <a:t> </a:t>
            </a:r>
            <a:r>
              <a:rPr lang="en-US" dirty="0" err="1" smtClean="0"/>
              <a:t>izrazićemo</a:t>
            </a:r>
            <a:r>
              <a:rPr lang="en-US" dirty="0" smtClean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stavove</a:t>
            </a:r>
            <a:r>
              <a:rPr lang="en-US" dirty="0"/>
              <a:t> i </a:t>
            </a:r>
            <a:r>
              <a:rPr lang="en-US" dirty="0" err="1"/>
              <a:t>osjećanja</a:t>
            </a:r>
            <a:r>
              <a:rPr lang="en-US" dirty="0"/>
              <a:t> u </a:t>
            </a:r>
            <a:r>
              <a:rPr lang="en-US" dirty="0" err="1"/>
              <a:t>kontekstu</a:t>
            </a:r>
            <a:r>
              <a:rPr lang="en-US" dirty="0"/>
              <a:t> </a:t>
            </a:r>
            <a:r>
              <a:rPr lang="en-US" dirty="0" err="1"/>
              <a:t>neformalnog</a:t>
            </a:r>
            <a:r>
              <a:rPr lang="en-US" dirty="0"/>
              <a:t> </a:t>
            </a:r>
            <a:r>
              <a:rPr lang="en-US" dirty="0" err="1"/>
              <a:t>komuniciranja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1731818" cy="108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56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Pažljivo</a:t>
            </a:r>
            <a:r>
              <a:rPr lang="en-US" b="1" dirty="0"/>
              <a:t> </a:t>
            </a:r>
            <a:r>
              <a:rPr lang="en-US" b="1" dirty="0" err="1"/>
              <a:t>koristite</a:t>
            </a:r>
            <a:r>
              <a:rPr lang="en-US" b="1" dirty="0"/>
              <a:t> </a:t>
            </a:r>
            <a:r>
              <a:rPr lang="en-US" b="1" dirty="0" err="1"/>
              <a:t>velika</a:t>
            </a:r>
            <a:r>
              <a:rPr lang="en-US" b="1" dirty="0"/>
              <a:t> </a:t>
            </a:r>
            <a:r>
              <a:rPr lang="en-US" b="1" dirty="0" err="1"/>
              <a:t>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Izbjegavajte</a:t>
            </a:r>
            <a:r>
              <a:rPr lang="en-US" b="1" dirty="0"/>
              <a:t> </a:t>
            </a:r>
            <a:r>
              <a:rPr lang="en-US" b="1" dirty="0" err="1"/>
              <a:t>korištenje</a:t>
            </a:r>
            <a:r>
              <a:rPr lang="en-US" b="1" dirty="0"/>
              <a:t> </a:t>
            </a:r>
            <a:r>
              <a:rPr lang="en-US" dirty="0" err="1" smtClean="0"/>
              <a:t>velikih</a:t>
            </a:r>
            <a:r>
              <a:rPr lang="en-US" dirty="0" smtClean="0"/>
              <a:t> </a:t>
            </a:r>
            <a:r>
              <a:rPr lang="en-US" dirty="0" err="1"/>
              <a:t>slova</a:t>
            </a:r>
            <a:r>
              <a:rPr lang="en-US" dirty="0"/>
              <a:t> </a:t>
            </a:r>
            <a:r>
              <a:rPr lang="sr-Latn-ME" dirty="0" smtClean="0"/>
              <a:t>jer se </a:t>
            </a:r>
            <a:r>
              <a:rPr lang="en-US" dirty="0" smtClean="0"/>
              <a:t>u </a:t>
            </a:r>
            <a:r>
              <a:rPr lang="en-US" dirty="0"/>
              <a:t>online </a:t>
            </a:r>
            <a:r>
              <a:rPr lang="en-US" dirty="0" err="1"/>
              <a:t>komunikaciji</a:t>
            </a:r>
            <a:r>
              <a:rPr lang="en-US" dirty="0"/>
              <a:t> </a:t>
            </a:r>
            <a:r>
              <a:rPr lang="sr-Latn-ME" dirty="0" smtClean="0"/>
              <a:t>to </a:t>
            </a:r>
            <a:r>
              <a:rPr lang="en-US" dirty="0" err="1" smtClean="0"/>
              <a:t>tumači</a:t>
            </a:r>
            <a:r>
              <a:rPr lang="en-US" dirty="0" smtClean="0"/>
              <a:t> 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glasan</a:t>
            </a:r>
            <a:r>
              <a:rPr lang="en-US" dirty="0"/>
              <a:t> </a:t>
            </a:r>
            <a:r>
              <a:rPr lang="en-US" dirty="0" err="1"/>
              <a:t>govor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vikanje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sagovornika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6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INTERNET BONTON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0612" y="1778000"/>
            <a:ext cx="696277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4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Iako</a:t>
            </a:r>
            <a:r>
              <a:rPr lang="en-US" dirty="0"/>
              <a:t> </a:t>
            </a:r>
            <a:r>
              <a:rPr lang="en-US" dirty="0" err="1"/>
              <a:t>komunikacija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interneta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 smtClean="0"/>
              <a:t>omoguć</a:t>
            </a:r>
            <a:r>
              <a:rPr lang="sr-Latn-ME" dirty="0" smtClean="0"/>
              <a:t>ava</a:t>
            </a:r>
            <a:r>
              <a:rPr lang="en-US" dirty="0" smtClean="0"/>
              <a:t> </a:t>
            </a:r>
            <a:r>
              <a:rPr lang="en-US" dirty="0" err="1"/>
              <a:t>medijskim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 </a:t>
            </a:r>
            <a:r>
              <a:rPr lang="en-US" dirty="0" err="1"/>
              <a:t>anonimnost</a:t>
            </a:r>
            <a:r>
              <a:rPr lang="en-US" dirty="0"/>
              <a:t> i </a:t>
            </a:r>
            <a:r>
              <a:rPr lang="en-US" dirty="0" err="1"/>
              <a:t>zaštitu</a:t>
            </a:r>
            <a:r>
              <a:rPr lang="en-US" dirty="0"/>
              <a:t> </a:t>
            </a:r>
            <a:r>
              <a:rPr lang="en-US" dirty="0" err="1"/>
              <a:t>identiteta</a:t>
            </a:r>
            <a:r>
              <a:rPr lang="en-US" dirty="0"/>
              <a:t>, </a:t>
            </a:r>
            <a:r>
              <a:rPr lang="en-US" b="1" dirty="0" err="1"/>
              <a:t>pravila</a:t>
            </a:r>
            <a:r>
              <a:rPr lang="en-US" b="1" dirty="0"/>
              <a:t> </a:t>
            </a:r>
            <a:r>
              <a:rPr lang="en-US" b="1" dirty="0" err="1"/>
              <a:t>lijepog</a:t>
            </a:r>
            <a:r>
              <a:rPr lang="en-US" b="1" dirty="0"/>
              <a:t> i </a:t>
            </a:r>
            <a:r>
              <a:rPr lang="en-US" b="1" dirty="0" err="1"/>
              <a:t>pristojnog</a:t>
            </a:r>
            <a:r>
              <a:rPr lang="en-US" b="1" dirty="0"/>
              <a:t> </a:t>
            </a:r>
            <a:r>
              <a:rPr lang="en-US" b="1" dirty="0" err="1"/>
              <a:t>ponašanja</a:t>
            </a:r>
            <a:r>
              <a:rPr lang="en-US" b="1" dirty="0"/>
              <a:t>, pa </a:t>
            </a:r>
            <a:r>
              <a:rPr lang="en-US" b="1" dirty="0" err="1"/>
              <a:t>tako</a:t>
            </a:r>
            <a:r>
              <a:rPr lang="en-US" b="1" dirty="0"/>
              <a:t> i </a:t>
            </a:r>
            <a:r>
              <a:rPr lang="en-US" b="1" dirty="0" err="1"/>
              <a:t>komuniciranja</a:t>
            </a:r>
            <a:r>
              <a:rPr lang="en-US" b="1" dirty="0"/>
              <a:t>, </a:t>
            </a:r>
            <a:r>
              <a:rPr lang="en-US" b="1" dirty="0" err="1"/>
              <a:t>jednako</a:t>
            </a:r>
            <a:r>
              <a:rPr lang="en-US" b="1" dirty="0"/>
              <a:t> </a:t>
            </a:r>
            <a:r>
              <a:rPr lang="en-US" b="1" dirty="0" err="1"/>
              <a:t>vrijede</a:t>
            </a:r>
            <a:r>
              <a:rPr lang="en-US" b="1" dirty="0"/>
              <a:t> u </a:t>
            </a:r>
            <a:r>
              <a:rPr lang="en-US" b="1" dirty="0" err="1" smtClean="0"/>
              <a:t>virtu</a:t>
            </a:r>
            <a:r>
              <a:rPr lang="sr-Latn-ME" b="1" dirty="0" smtClean="0"/>
              <a:t>elno</a:t>
            </a:r>
            <a:r>
              <a:rPr lang="en-US" b="1" dirty="0" smtClean="0"/>
              <a:t>m </a:t>
            </a:r>
            <a:r>
              <a:rPr lang="en-US" b="1" dirty="0" err="1"/>
              <a:t>kao</a:t>
            </a:r>
            <a:r>
              <a:rPr lang="en-US" b="1" dirty="0"/>
              <a:t> i u </a:t>
            </a:r>
            <a:r>
              <a:rPr lang="en-US" b="1" dirty="0" err="1"/>
              <a:t>stvarnom</a:t>
            </a:r>
            <a:r>
              <a:rPr lang="en-US" b="1" dirty="0"/>
              <a:t> </a:t>
            </a:r>
            <a:r>
              <a:rPr lang="en-US" b="1" dirty="0" err="1"/>
              <a:t>svijetu</a:t>
            </a:r>
            <a:r>
              <a:rPr lang="en-US" dirty="0"/>
              <a:t>. To </a:t>
            </a:r>
            <a:r>
              <a:rPr lang="en-US" dirty="0" err="1"/>
              <a:t>znači</a:t>
            </a:r>
            <a:r>
              <a:rPr lang="en-US" dirty="0"/>
              <a:t> da se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sr-Latn-ME" dirty="0" smtClean="0"/>
              <a:t>a</a:t>
            </a:r>
            <a:r>
              <a:rPr lang="en-US" dirty="0" err="1" smtClean="0"/>
              <a:t>govornicima</a:t>
            </a:r>
            <a:r>
              <a:rPr lang="en-US" dirty="0" smtClean="0"/>
              <a:t> </a:t>
            </a:r>
            <a:r>
              <a:rPr lang="en-US" dirty="0" err="1"/>
              <a:t>moramo</a:t>
            </a:r>
            <a:r>
              <a:rPr lang="en-US" dirty="0"/>
              <a:t> </a:t>
            </a:r>
            <a:r>
              <a:rPr lang="en-US" dirty="0" err="1"/>
              <a:t>odnositi</a:t>
            </a:r>
            <a:r>
              <a:rPr lang="en-US" dirty="0"/>
              <a:t> s </a:t>
            </a:r>
            <a:r>
              <a:rPr lang="en-US" dirty="0" err="1"/>
              <a:t>poštovanjem</a:t>
            </a:r>
            <a:r>
              <a:rPr lang="en-US" dirty="0"/>
              <a:t> i </a:t>
            </a:r>
            <a:r>
              <a:rPr lang="en-US" dirty="0" err="1"/>
              <a:t>pridržavati</a:t>
            </a:r>
            <a:r>
              <a:rPr lang="en-US" dirty="0"/>
              <a:t> se </a:t>
            </a:r>
            <a:r>
              <a:rPr lang="en-US" dirty="0" err="1"/>
              <a:t>sljedećih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lijepog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3</a:t>
            </a:fld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5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75"/>
    </mc:Choice>
    <mc:Fallback>
      <p:transition spd="slow" advTm="7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Poštujte svoju privatnost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vi-VN" dirty="0" smtClean="0"/>
              <a:t>U komunikaciji s drugima </a:t>
            </a:r>
            <a:r>
              <a:rPr lang="vi-VN" b="1" dirty="0" smtClean="0"/>
              <a:t>nemojte se predstavljati pod tuđim imenom i prezimenom</a:t>
            </a:r>
            <a:r>
              <a:rPr lang="vi-VN" dirty="0" smtClean="0"/>
              <a:t>.</a:t>
            </a:r>
            <a:endParaRPr lang="sr-Latn-ME" dirty="0" smtClean="0"/>
          </a:p>
          <a:p>
            <a:pPr fontAlgn="base"/>
            <a:r>
              <a:rPr lang="vi-VN" dirty="0" smtClean="0"/>
              <a:t> </a:t>
            </a:r>
            <a:r>
              <a:rPr lang="sr-Latn-ME" dirty="0" smtClean="0">
                <a:latin typeface="Arial" pitchFamily="34" charset="0"/>
                <a:cs typeface="Arial" pitchFamily="34" charset="0"/>
              </a:rPr>
              <a:t>Ipak,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sačuvajte </a:t>
            </a:r>
            <a:r>
              <a:rPr lang="sr-Latn-ME" dirty="0" smtClean="0">
                <a:latin typeface="Arial" pitchFamily="34" charset="0"/>
                <a:cs typeface="Arial" pitchFamily="34" charset="0"/>
              </a:rPr>
              <a:t>sopstvenu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privatnost, ne objavljujte </a:t>
            </a:r>
            <a:r>
              <a:rPr lang="sr-Latn-ME" dirty="0" smtClean="0">
                <a:latin typeface="Arial" pitchFamily="34" charset="0"/>
                <a:cs typeface="Arial" pitchFamily="34" charset="0"/>
              </a:rPr>
              <a:t>lične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podatke</a:t>
            </a:r>
            <a:r>
              <a:rPr lang="vi-VN" dirty="0" smtClean="0"/>
              <a:t>.</a:t>
            </a:r>
            <a:endParaRPr lang="sr-Latn-ME" dirty="0" smtClean="0"/>
          </a:p>
          <a:p>
            <a:pPr fontAlgn="base"/>
            <a:r>
              <a:rPr lang="sr-Latn-ME" dirty="0"/>
              <a:t> </a:t>
            </a:r>
            <a:r>
              <a:rPr lang="sr-Latn-ME" dirty="0" smtClean="0"/>
              <a:t>Ne koristite opciju praćenja lokacije na internetu jer vas može pronaći neko opasan.</a:t>
            </a:r>
          </a:p>
          <a:p>
            <a:pPr fontAlgn="base"/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4</a:t>
            </a:fld>
            <a:endParaRPr lang="en-US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3"/>
    </mc:Choice>
    <mc:Fallback xmlns="">
      <p:transition spd="slow" advTm="10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Razmislite prije nego što nešto objavite na internetu jer to ostaje na internetu čak i kad obrišemo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5</a:t>
            </a:fld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5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39"/>
    </mc:Choice>
    <mc:Fallback>
      <p:transition spd="slow" advTm="7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Poštujte </a:t>
            </a:r>
            <a:r>
              <a:rPr lang="vi-VN" b="1" dirty="0" smtClean="0"/>
              <a:t>tuđu </a:t>
            </a:r>
            <a:r>
              <a:rPr lang="vi-VN" b="1" dirty="0"/>
              <a:t>privatnost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 smtClean="0"/>
              <a:t>Ne </a:t>
            </a:r>
            <a:r>
              <a:rPr lang="en-US" b="1" dirty="0" err="1" smtClean="0"/>
              <a:t>objavljujte</a:t>
            </a:r>
            <a:r>
              <a:rPr lang="en-US" b="1" dirty="0" smtClean="0"/>
              <a:t> </a:t>
            </a:r>
            <a:r>
              <a:rPr lang="en-US" b="1" dirty="0" err="1" smtClean="0"/>
              <a:t>fotografije</a:t>
            </a:r>
            <a:r>
              <a:rPr lang="en-US" b="1" dirty="0" smtClean="0"/>
              <a:t> </a:t>
            </a:r>
            <a:r>
              <a:rPr lang="en-US" b="1" dirty="0" err="1" smtClean="0"/>
              <a:t>ili</a:t>
            </a:r>
            <a:r>
              <a:rPr lang="en-US" b="1" dirty="0" smtClean="0"/>
              <a:t> </a:t>
            </a:r>
            <a:r>
              <a:rPr lang="en-US" b="1" dirty="0" err="1" smtClean="0"/>
              <a:t>informacije</a:t>
            </a:r>
            <a:r>
              <a:rPr lang="en-US" b="1" dirty="0" smtClean="0"/>
              <a:t> o </a:t>
            </a:r>
            <a:r>
              <a:rPr lang="en-US" b="1" dirty="0" err="1" smtClean="0"/>
              <a:t>drugim</a:t>
            </a:r>
            <a:r>
              <a:rPr lang="en-US" b="1" dirty="0" smtClean="0"/>
              <a:t> </a:t>
            </a:r>
            <a:r>
              <a:rPr lang="en-US" b="1" dirty="0" err="1" smtClean="0"/>
              <a:t>osobama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internetu</a:t>
            </a:r>
            <a:r>
              <a:rPr lang="en-US" dirty="0" smtClean="0"/>
              <a:t> </a:t>
            </a:r>
            <a:r>
              <a:rPr lang="en-US" dirty="0" err="1" smtClean="0"/>
              <a:t>prije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dobijete</a:t>
            </a:r>
            <a:r>
              <a:rPr lang="en-US" dirty="0" smtClean="0"/>
              <a:t> </a:t>
            </a:r>
            <a:r>
              <a:rPr lang="en-US" dirty="0" err="1" smtClean="0"/>
              <a:t>njihovo</a:t>
            </a:r>
            <a:r>
              <a:rPr lang="en-US" dirty="0" smtClean="0"/>
              <a:t> </a:t>
            </a:r>
            <a:r>
              <a:rPr lang="en-US" dirty="0" err="1" smtClean="0"/>
              <a:t>dopuštenje</a:t>
            </a:r>
            <a:r>
              <a:rPr lang="en-US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6</a:t>
            </a:fld>
            <a:endParaRPr lang="en-US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6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0"/>
    </mc:Choice>
    <mc:Fallback xmlns="">
      <p:transition spd="slow" advTm="8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vi-VN" b="1" dirty="0"/>
              <a:t>Ne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sr-Latn-ME" b="1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estvujte</a:t>
            </a:r>
            <a:r>
              <a:rPr lang="vi-VN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u </a:t>
            </a:r>
            <a:r>
              <a:rPr lang="vi-VN" b="1" dirty="0"/>
              <a:t>tuđim prepirkama i svađama</a:t>
            </a:r>
            <a:r>
              <a:rPr lang="vi-VN" dirty="0"/>
              <a:t>, </a:t>
            </a:r>
            <a:r>
              <a:rPr lang="vi-VN" dirty="0" smtClean="0"/>
              <a:t>ne </a:t>
            </a:r>
            <a:r>
              <a:rPr lang="vi-VN" dirty="0"/>
              <a:t>obračunavajte </a:t>
            </a:r>
            <a:r>
              <a:rPr lang="sr-Latn-ME" dirty="0" smtClean="0"/>
              <a:t>se sa  </a:t>
            </a:r>
            <a:r>
              <a:rPr lang="vi-VN" dirty="0" smtClean="0"/>
              <a:t>osobama </a:t>
            </a:r>
            <a:r>
              <a:rPr lang="vi-VN" dirty="0"/>
              <a:t>koje vam </a:t>
            </a:r>
            <a:r>
              <a:rPr lang="vi-VN" dirty="0" smtClean="0"/>
              <a:t>nisu </a:t>
            </a:r>
            <a:r>
              <a:rPr lang="vi-VN" dirty="0"/>
              <a:t>drage </a:t>
            </a:r>
            <a:r>
              <a:rPr lang="vi-VN" dirty="0" smtClean="0"/>
              <a:t>preko </a:t>
            </a:r>
            <a:r>
              <a:rPr lang="vi-VN" dirty="0"/>
              <a:t>interneta</a:t>
            </a:r>
            <a:r>
              <a:rPr lang="vi-VN" dirty="0" smtClean="0"/>
              <a:t>.</a:t>
            </a:r>
            <a:endParaRPr lang="sr-Latn-ME" dirty="0" smtClean="0"/>
          </a:p>
          <a:p>
            <a:pPr fontAlgn="base"/>
            <a:r>
              <a:rPr lang="sr-Latn-ME" dirty="0"/>
              <a:t> </a:t>
            </a:r>
            <a:r>
              <a:rPr lang="sr-Latn-ME" dirty="0" smtClean="0"/>
              <a:t>Ne učestvujte u javnim raspravama, to može biti opasno.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7</a:t>
            </a:fld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9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6"/>
    </mc:Choice>
    <mc:Fallback xmlns="">
      <p:transition spd="slow" advTm="6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err="1"/>
              <a:t>Privatne</a:t>
            </a:r>
            <a:r>
              <a:rPr lang="en-US" dirty="0"/>
              <a:t> </a:t>
            </a:r>
            <a:r>
              <a:rPr lang="en-US" dirty="0" err="1"/>
              <a:t>razgovore</a:t>
            </a:r>
            <a:r>
              <a:rPr lang="en-US" dirty="0"/>
              <a:t> i </a:t>
            </a:r>
            <a:r>
              <a:rPr lang="en-US" dirty="0" err="1"/>
              <a:t>rasprave</a:t>
            </a:r>
            <a:r>
              <a:rPr lang="en-US" dirty="0"/>
              <a:t> </a:t>
            </a:r>
            <a:r>
              <a:rPr lang="en-US" dirty="0" err="1"/>
              <a:t>vodite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privatnih</a:t>
            </a:r>
            <a:r>
              <a:rPr lang="en-US" dirty="0"/>
              <a:t> </a:t>
            </a:r>
            <a:r>
              <a:rPr lang="en-US" dirty="0" err="1"/>
              <a:t>poruka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0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 err="1"/>
              <a:t>Prilikom</a:t>
            </a:r>
            <a:r>
              <a:rPr lang="en-US" b="1" dirty="0"/>
              <a:t> </a:t>
            </a:r>
            <a:r>
              <a:rPr lang="en-US" b="1" dirty="0" err="1"/>
              <a:t>preuzimanja</a:t>
            </a:r>
            <a:r>
              <a:rPr lang="en-US" b="1" dirty="0"/>
              <a:t> i </a:t>
            </a:r>
            <a:r>
              <a:rPr lang="en-US" b="1" dirty="0" err="1"/>
              <a:t>objave</a:t>
            </a:r>
            <a:r>
              <a:rPr lang="en-US" b="1" dirty="0"/>
              <a:t> </a:t>
            </a:r>
            <a:r>
              <a:rPr lang="en-US" b="1" dirty="0" err="1"/>
              <a:t>sadržaja</a:t>
            </a:r>
            <a:r>
              <a:rPr lang="en-US" b="1" dirty="0"/>
              <a:t> s </a:t>
            </a:r>
            <a:r>
              <a:rPr lang="en-US" b="1" dirty="0" err="1"/>
              <a:t>interneta</a:t>
            </a:r>
            <a:r>
              <a:rPr lang="en-US" b="1" dirty="0"/>
              <a:t>, </a:t>
            </a:r>
            <a:r>
              <a:rPr lang="en-US" b="1" dirty="0" err="1"/>
              <a:t>uvijek</a:t>
            </a:r>
            <a:r>
              <a:rPr lang="en-US" b="1" dirty="0"/>
              <a:t> </a:t>
            </a:r>
            <a:r>
              <a:rPr lang="en-US" b="1" dirty="0" err="1"/>
              <a:t>navedite</a:t>
            </a:r>
            <a:r>
              <a:rPr lang="en-US" b="1" dirty="0"/>
              <a:t> </a:t>
            </a:r>
            <a:r>
              <a:rPr lang="en-US" b="1" dirty="0" err="1"/>
              <a:t>izvor</a:t>
            </a:r>
            <a:r>
              <a:rPr lang="en-US" dirty="0"/>
              <a:t> i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poštujte</a:t>
            </a:r>
            <a:r>
              <a:rPr lang="en-US" dirty="0"/>
              <a:t> </a:t>
            </a:r>
            <a:r>
              <a:rPr lang="en-US" dirty="0" err="1"/>
              <a:t>autorstvo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. </a:t>
            </a:r>
            <a:r>
              <a:rPr lang="en-US" dirty="0" err="1"/>
              <a:t>Sigurno</a:t>
            </a:r>
            <a:r>
              <a:rPr lang="en-US" dirty="0"/>
              <a:t> ne </a:t>
            </a:r>
            <a:r>
              <a:rPr lang="en-US" dirty="0" err="1"/>
              <a:t>biste</a:t>
            </a:r>
            <a:r>
              <a:rPr lang="en-US" dirty="0"/>
              <a:t> </a:t>
            </a:r>
            <a:r>
              <a:rPr lang="en-US" dirty="0" err="1"/>
              <a:t>voljeli</a:t>
            </a:r>
            <a:r>
              <a:rPr lang="en-US" dirty="0"/>
              <a:t> da </a:t>
            </a:r>
            <a:r>
              <a:rPr lang="en-US" dirty="0" err="1" smtClean="0"/>
              <a:t>neko</a:t>
            </a:r>
            <a:r>
              <a:rPr lang="en-US" dirty="0" smtClean="0"/>
              <a:t> </a:t>
            </a:r>
            <a:r>
              <a:rPr lang="en-US" dirty="0" err="1"/>
              <a:t>uzme</a:t>
            </a:r>
            <a:r>
              <a:rPr lang="en-US" dirty="0"/>
              <a:t>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vaše</a:t>
            </a:r>
            <a:r>
              <a:rPr lang="en-US" dirty="0"/>
              <a:t> i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sr-Latn-ME" dirty="0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/>
              <a:t>vašeg</a:t>
            </a:r>
            <a:r>
              <a:rPr lang="en-US" dirty="0"/>
              <a:t> </a:t>
            </a:r>
            <a:r>
              <a:rPr lang="en-US" dirty="0" err="1"/>
              <a:t>dopuštenja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C7F4-7966-4354-A3AD-1307A7913D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474</TotalTime>
  <Words>263</Words>
  <Application>Microsoft Office PowerPoint</Application>
  <PresentationFormat>On-screen Show (4:3)</PresentationFormat>
  <Paragraphs>47</Paragraphs>
  <Slides>16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Pravila lijepog i bezbjednog ponašanja i komuniciranja na internetu</vt:lpstr>
      <vt:lpstr>PowerPoint Presentation</vt:lpstr>
      <vt:lpstr>PowerPoint Presentation</vt:lpstr>
      <vt:lpstr>Poštujte svoju privatnost</vt:lpstr>
      <vt:lpstr>PowerPoint Presentation</vt:lpstr>
      <vt:lpstr>Poštujte tuđu privatnost</vt:lpstr>
      <vt:lpstr>PowerPoint Presentation</vt:lpstr>
      <vt:lpstr>PowerPoint Presentation</vt:lpstr>
      <vt:lpstr>PowerPoint Presentation</vt:lpstr>
      <vt:lpstr>Ne čitajte tuđe poruke</vt:lpstr>
      <vt:lpstr>Ne koristite uvredljive riječi</vt:lpstr>
      <vt:lpstr>PowerPoint Presentation</vt:lpstr>
      <vt:lpstr>PowerPoint Presentation</vt:lpstr>
      <vt:lpstr>Upotrebljavajte emotikone</vt:lpstr>
      <vt:lpstr>Pažljivo koristite velika slova</vt:lpstr>
      <vt:lpstr>INTERNET BONTON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Pravila lijepog i bezbjednog ponašanja i komuniciranja na internetu</dc:title>
  <dc:creator>DELL</dc:creator>
  <cp:lastModifiedBy>DELL</cp:lastModifiedBy>
  <cp:revision>21</cp:revision>
  <dcterms:created xsi:type="dcterms:W3CDTF">2023-06-14T14:50:53Z</dcterms:created>
  <dcterms:modified xsi:type="dcterms:W3CDTF">2023-06-15T13:23:45Z</dcterms:modified>
</cp:coreProperties>
</file>